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Figtree"/>
      <p:regular r:id="rId14"/>
      <p:bold r:id="rId15"/>
      <p:italic r:id="rId16"/>
      <p:boldItalic r:id="rId17"/>
    </p:embeddedFont>
    <p:embeddedFont>
      <p:font typeface="Familjen Grotesk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">
          <p15:clr>
            <a:srgbClr val="747775"/>
          </p15:clr>
        </p15:guide>
        <p15:guide id="2" pos="288">
          <p15:clr>
            <a:srgbClr val="747775"/>
          </p15:clr>
        </p15:guide>
        <p15:guide id="3" pos="5472">
          <p15:clr>
            <a:srgbClr val="747775"/>
          </p15:clr>
        </p15:guide>
        <p15:guide id="4" orient="horz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 orient="horz"/>
        <p:guide pos="288"/>
        <p:guide pos="5472"/>
        <p:guide pos="28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amiljenGrotesk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FamiljenGrotes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gtree-bold.fntdata"/><Relationship Id="rId14" Type="http://schemas.openxmlformats.org/officeDocument/2006/relationships/font" Target="fonts/Figtree-regular.fntdata"/><Relationship Id="rId17" Type="http://schemas.openxmlformats.org/officeDocument/2006/relationships/font" Target="fonts/Figtree-boldItalic.fntdata"/><Relationship Id="rId16" Type="http://schemas.openxmlformats.org/officeDocument/2006/relationships/font" Target="fonts/Figtre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amiljenGrotesk-bold.fntdata"/><Relationship Id="rId6" Type="http://schemas.openxmlformats.org/officeDocument/2006/relationships/slide" Target="slides/slide1.xml"/><Relationship Id="rId18" Type="http://schemas.openxmlformats.org/officeDocument/2006/relationships/font" Target="fonts/FamiljenGrotes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cslide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cslide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cslide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cslide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cslide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cslide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cslide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cslide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cslide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cslide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cslide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cslide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b95a6b6b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b95a6b6b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amiljen Grotesk"/>
              <a:buNone/>
              <a:defRPr b="1"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miljen Grotesk"/>
              <a:buNone/>
              <a:defRPr b="1" sz="2800"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"/>
              <a:buChar char="●"/>
              <a:defRPr sz="18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○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■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●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○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■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●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○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gtree"/>
              <a:buChar char="■"/>
              <a:defRPr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1225" y="-96050"/>
            <a:ext cx="9486423" cy="53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3275" y="3287675"/>
            <a:ext cx="9090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2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The bridge from bits to atoms</a:t>
            </a:r>
            <a:endParaRPr b="1" sz="2300">
              <a:solidFill>
                <a:schemeClr val="accent2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72000" y="3767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AI Electronics Cloud Lab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23A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66928" y="1554480"/>
            <a:ext cx="731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01</a:t>
            </a:r>
            <a:endParaRPr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66928" y="1874520"/>
            <a:ext cx="78639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Section title — </a:t>
            </a:r>
            <a:r>
              <a:rPr lang="en" sz="32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one accent word</a:t>
            </a:r>
            <a:endParaRPr sz="32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4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66928" y="384048"/>
            <a:ext cx="731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8B1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TWO-COLUMN CONTENT</a:t>
            </a:r>
            <a:endParaRPr sz="1000">
              <a:solidFill>
                <a:srgbClr val="00B8B1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66928" y="676656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Your point, with </a:t>
            </a:r>
            <a:r>
              <a:rPr lang="en" sz="24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one phrase accented</a:t>
            </a:r>
            <a:endParaRPr sz="24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66928" y="1828800"/>
            <a:ext cx="374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8C6BF7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First theme</a:t>
            </a:r>
            <a:endParaRPr sz="1150">
              <a:solidFill>
                <a:srgbClr val="8C6BF7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66928" y="2148840"/>
            <a:ext cx="3840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Supporting point one</a:t>
            </a:r>
            <a:endParaRPr sz="11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Supporting point two</a:t>
            </a:r>
            <a:endParaRPr sz="11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Supporting point three</a:t>
            </a:r>
            <a:endParaRPr sz="11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72000" y="1828800"/>
            <a:ext cx="374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8C6BF7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Second theme</a:t>
            </a:r>
            <a:endParaRPr sz="1150">
              <a:solidFill>
                <a:srgbClr val="8C6BF7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2148840"/>
            <a:ext cx="3840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Supporting point one</a:t>
            </a:r>
            <a:endParaRPr sz="11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Supporting point two</a:t>
            </a:r>
            <a:endParaRPr sz="11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Supporting point three</a:t>
            </a:r>
            <a:endParaRPr sz="11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560" y="2788920"/>
            <a:ext cx="2286001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C3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566928" y="384048"/>
            <a:ext cx="731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8B1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SINGLE COLUMN</a:t>
            </a:r>
            <a:endParaRPr sz="1000">
              <a:solidFill>
                <a:srgbClr val="00B8B1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66928" y="676656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A focused list, </a:t>
            </a:r>
            <a:r>
              <a:rPr lang="en" sz="24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one idea at a time</a:t>
            </a:r>
            <a:endParaRPr sz="24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66928" y="1828800"/>
            <a:ext cx="6583800" cy="23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Lead with the strongest point</a:t>
            </a:r>
            <a:endParaRPr sz="12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Keep each line to one idea</a:t>
            </a:r>
            <a:endParaRPr sz="12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Dash bullets, never dots</a:t>
            </a:r>
            <a:endParaRPr sz="12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Satoshi body, generous spacing</a:t>
            </a:r>
            <a:endParaRPr sz="12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560" y="2788920"/>
            <a:ext cx="2286001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566928" y="384048"/>
            <a:ext cx="731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8B1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IMAGE + TEXT</a:t>
            </a:r>
            <a:endParaRPr sz="1000">
              <a:solidFill>
                <a:srgbClr val="00B8B1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66928" y="676656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4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Show the proof — </a:t>
            </a:r>
            <a:r>
              <a:rPr lang="en" sz="2400">
                <a:solidFill>
                  <a:srgbClr val="00B8B1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a real screenshot or render</a:t>
            </a:r>
            <a:endParaRPr sz="2400">
              <a:solidFill>
                <a:srgbClr val="00B8B1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566928" y="1828800"/>
            <a:ext cx="3749100" cy="2606100"/>
          </a:xfrm>
          <a:prstGeom prst="rect">
            <a:avLst/>
          </a:prstGeom>
          <a:solidFill>
            <a:srgbClr val="E7ECF1"/>
          </a:solidFill>
          <a:ln cap="flat" cmpd="sng" w="9525">
            <a:solidFill>
              <a:srgbClr val="D0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A6B7B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[ image / 3D render — rounded corners ]</a:t>
            </a:r>
            <a:endParaRPr sz="1100">
              <a:solidFill>
                <a:srgbClr val="5A6B7B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572000" y="1874520"/>
            <a:ext cx="38406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414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Body copy in Satoshi, dark on white</a:t>
            </a:r>
            <a:endParaRPr sz="1150">
              <a:solidFill>
                <a:srgbClr val="33414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414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Use white slides for product proof</a:t>
            </a:r>
            <a:endParaRPr sz="1150">
              <a:solidFill>
                <a:srgbClr val="33414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414E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–  Italic caption with a teal link below</a:t>
            </a:r>
            <a:endParaRPr sz="1150">
              <a:solidFill>
                <a:srgbClr val="33414E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23A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566928" y="384048"/>
            <a:ext cx="731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QUOTE</a:t>
            </a:r>
            <a:endParaRPr sz="10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868680" y="1554480"/>
            <a:ext cx="74982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“A short, punchy quote that earns the whole slide.”</a:t>
            </a:r>
            <a:endParaRPr sz="2600">
              <a:solidFill>
                <a:srgbClr val="FFFF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868680" y="3291840"/>
            <a:ext cx="7315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C5B3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Name, Title</a:t>
            </a:r>
            <a:endParaRPr i="1" sz="1200">
              <a:solidFill>
                <a:srgbClr val="C5B3FF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4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566928" y="384048"/>
            <a:ext cx="731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B8B1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THREE-COLUMN / STATS</a:t>
            </a:r>
            <a:endParaRPr sz="1000">
              <a:solidFill>
                <a:srgbClr val="00B8B1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66928" y="676656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Three numbers </a:t>
            </a:r>
            <a:r>
              <a:rPr lang="en" sz="24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that matter</a:t>
            </a:r>
            <a:endParaRPr sz="24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566928" y="2011680"/>
            <a:ext cx="2560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100x</a:t>
            </a:r>
            <a:endParaRPr sz="34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66928" y="2880360"/>
            <a:ext cx="2560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faster prototyping</a:t>
            </a:r>
            <a:endParaRPr sz="12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310128" y="2011680"/>
            <a:ext cx="2560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24/7</a:t>
            </a:r>
            <a:endParaRPr sz="34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310128" y="2880360"/>
            <a:ext cx="2560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cloud access</a:t>
            </a:r>
            <a:endParaRPr sz="12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6053328" y="2011680"/>
            <a:ext cx="2560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E6DC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1 API</a:t>
            </a:r>
            <a:endParaRPr sz="3400">
              <a:solidFill>
                <a:srgbClr val="00E6DC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6053328" y="2880360"/>
            <a:ext cx="2560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4E0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one platform</a:t>
            </a:r>
            <a:endParaRPr sz="1200">
              <a:solidFill>
                <a:srgbClr val="C9D4E0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6BF7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38" y="1544496"/>
            <a:ext cx="3082123" cy="17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2539950" y="3517700"/>
            <a:ext cx="406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Familjen Grotesk"/>
                <a:ea typeface="Familjen Grotesk"/>
                <a:cs typeface="Familjen Grotesk"/>
                <a:sym typeface="Familjen Grotesk"/>
              </a:rPr>
              <a:t>Thank you!</a:t>
            </a:r>
            <a:endParaRPr b="1" sz="2800">
              <a:solidFill>
                <a:schemeClr val="lt1"/>
              </a:solidFill>
              <a:latin typeface="Familjen Grotesk"/>
              <a:ea typeface="Familjen Grotesk"/>
              <a:cs typeface="Familjen Grotesk"/>
              <a:sym typeface="Familjen Grotes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